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CE6D53-6F87-4C9D-9121-FFB78859A09C}" v="14" dt="2025-02-23T19:35:48.4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vere Jr., Jean Yves" userId="76daf655-6eb8-4d48-8cec-eb3134ec1579" providerId="ADAL" clId="{D0CE6D53-6F87-4C9D-9121-FFB78859A09C}"/>
    <pc:docChg chg="custSel addSld delSld modSld">
      <pc:chgData name="Severe Jr., Jean Yves" userId="76daf655-6eb8-4d48-8cec-eb3134ec1579" providerId="ADAL" clId="{D0CE6D53-6F87-4C9D-9121-FFB78859A09C}" dt="2025-02-23T19:42:58.592" v="3710" actId="1076"/>
      <pc:docMkLst>
        <pc:docMk/>
      </pc:docMkLst>
      <pc:sldChg chg="del">
        <pc:chgData name="Severe Jr., Jean Yves" userId="76daf655-6eb8-4d48-8cec-eb3134ec1579" providerId="ADAL" clId="{D0CE6D53-6F87-4C9D-9121-FFB78859A09C}" dt="2025-02-22T18:20:27.304" v="71" actId="47"/>
        <pc:sldMkLst>
          <pc:docMk/>
          <pc:sldMk cId="51001918" sldId="256"/>
        </pc:sldMkLst>
      </pc:sldChg>
      <pc:sldChg chg="modSp mod">
        <pc:chgData name="Severe Jr., Jean Yves" userId="76daf655-6eb8-4d48-8cec-eb3134ec1579" providerId="ADAL" clId="{D0CE6D53-6F87-4C9D-9121-FFB78859A09C}" dt="2025-02-22T18:20:25.002" v="70" actId="20577"/>
        <pc:sldMkLst>
          <pc:docMk/>
          <pc:sldMk cId="3277025350" sldId="257"/>
        </pc:sldMkLst>
        <pc:spChg chg="mod">
          <ac:chgData name="Severe Jr., Jean Yves" userId="76daf655-6eb8-4d48-8cec-eb3134ec1579" providerId="ADAL" clId="{D0CE6D53-6F87-4C9D-9121-FFB78859A09C}" dt="2025-02-22T18:20:25.002" v="70" actId="20577"/>
          <ac:spMkLst>
            <pc:docMk/>
            <pc:sldMk cId="3277025350" sldId="257"/>
            <ac:spMk id="4" creationId="{1C1341B9-38C7-B5FD-AF30-0CD4D87F0181}"/>
          </ac:spMkLst>
        </pc:spChg>
      </pc:sldChg>
      <pc:sldChg chg="addSp modSp mod">
        <pc:chgData name="Severe Jr., Jean Yves" userId="76daf655-6eb8-4d48-8cec-eb3134ec1579" providerId="ADAL" clId="{D0CE6D53-6F87-4C9D-9121-FFB78859A09C}" dt="2025-02-22T18:53:37.310" v="1957" actId="692"/>
        <pc:sldMkLst>
          <pc:docMk/>
          <pc:sldMk cId="2234583537" sldId="258"/>
        </pc:sldMkLst>
        <pc:spChg chg="add mod">
          <ac:chgData name="Severe Jr., Jean Yves" userId="76daf655-6eb8-4d48-8cec-eb3134ec1579" providerId="ADAL" clId="{D0CE6D53-6F87-4C9D-9121-FFB78859A09C}" dt="2025-02-22T18:26:14.632" v="550" actId="1076"/>
          <ac:spMkLst>
            <pc:docMk/>
            <pc:sldMk cId="2234583537" sldId="258"/>
            <ac:spMk id="2" creationId="{7EFA0CA4-9B01-BD91-5643-FDDE76F5F33D}"/>
          </ac:spMkLst>
        </pc:spChg>
        <pc:spChg chg="add mod">
          <ac:chgData name="Severe Jr., Jean Yves" userId="76daf655-6eb8-4d48-8cec-eb3134ec1579" providerId="ADAL" clId="{D0CE6D53-6F87-4C9D-9121-FFB78859A09C}" dt="2025-02-22T18:29:14.788" v="876" actId="1076"/>
          <ac:spMkLst>
            <pc:docMk/>
            <pc:sldMk cId="2234583537" sldId="258"/>
            <ac:spMk id="3" creationId="{F35CBE11-5060-6CF0-01BD-F00F92AAB998}"/>
          </ac:spMkLst>
        </pc:spChg>
        <pc:spChg chg="add mod">
          <ac:chgData name="Severe Jr., Jean Yves" userId="76daf655-6eb8-4d48-8cec-eb3134ec1579" providerId="ADAL" clId="{D0CE6D53-6F87-4C9D-9121-FFB78859A09C}" dt="2025-02-22T18:53:26.327" v="1956" actId="692"/>
          <ac:spMkLst>
            <pc:docMk/>
            <pc:sldMk cId="2234583537" sldId="258"/>
            <ac:spMk id="5" creationId="{58E7508D-60DA-37D3-E09D-544728803049}"/>
          </ac:spMkLst>
        </pc:spChg>
        <pc:spChg chg="add mod">
          <ac:chgData name="Severe Jr., Jean Yves" userId="76daf655-6eb8-4d48-8cec-eb3134ec1579" providerId="ADAL" clId="{D0CE6D53-6F87-4C9D-9121-FFB78859A09C}" dt="2025-02-22T18:53:37.310" v="1957" actId="692"/>
          <ac:spMkLst>
            <pc:docMk/>
            <pc:sldMk cId="2234583537" sldId="258"/>
            <ac:spMk id="6" creationId="{DB2D6E48-6C0C-5C99-C60E-E1349EAD982E}"/>
          </ac:spMkLst>
        </pc:spChg>
      </pc:sldChg>
      <pc:sldChg chg="addSp modSp mod">
        <pc:chgData name="Severe Jr., Jean Yves" userId="76daf655-6eb8-4d48-8cec-eb3134ec1579" providerId="ADAL" clId="{D0CE6D53-6F87-4C9D-9121-FFB78859A09C}" dt="2025-02-22T18:53:14.466" v="1955" actId="692"/>
        <pc:sldMkLst>
          <pc:docMk/>
          <pc:sldMk cId="4234861301" sldId="259"/>
        </pc:sldMkLst>
        <pc:spChg chg="add mod">
          <ac:chgData name="Severe Jr., Jean Yves" userId="76daf655-6eb8-4d48-8cec-eb3134ec1579" providerId="ADAL" clId="{D0CE6D53-6F87-4C9D-9121-FFB78859A09C}" dt="2025-02-22T18:51:53.246" v="1947" actId="1076"/>
          <ac:spMkLst>
            <pc:docMk/>
            <pc:sldMk cId="4234861301" sldId="259"/>
            <ac:spMk id="2" creationId="{7443807E-7D5F-4C0D-A689-B44B1566B54C}"/>
          </ac:spMkLst>
        </pc:spChg>
        <pc:spChg chg="add mod">
          <ac:chgData name="Severe Jr., Jean Yves" userId="76daf655-6eb8-4d48-8cec-eb3134ec1579" providerId="ADAL" clId="{D0CE6D53-6F87-4C9D-9121-FFB78859A09C}" dt="2025-02-22T18:51:47.942" v="1946" actId="1076"/>
          <ac:spMkLst>
            <pc:docMk/>
            <pc:sldMk cId="4234861301" sldId="259"/>
            <ac:spMk id="3" creationId="{82DD26DE-99B0-4E2F-EC52-F0531A35D817}"/>
          </ac:spMkLst>
        </pc:spChg>
        <pc:spChg chg="mod">
          <ac:chgData name="Severe Jr., Jean Yves" userId="76daf655-6eb8-4d48-8cec-eb3134ec1579" providerId="ADAL" clId="{D0CE6D53-6F87-4C9D-9121-FFB78859A09C}" dt="2025-02-22T18:10:20.784" v="4" actId="20577"/>
          <ac:spMkLst>
            <pc:docMk/>
            <pc:sldMk cId="4234861301" sldId="259"/>
            <ac:spMk id="4" creationId="{DE45E156-35C8-B27A-8692-07AABB20AA3A}"/>
          </ac:spMkLst>
        </pc:spChg>
        <pc:spChg chg="add mod">
          <ac:chgData name="Severe Jr., Jean Yves" userId="76daf655-6eb8-4d48-8cec-eb3134ec1579" providerId="ADAL" clId="{D0CE6D53-6F87-4C9D-9121-FFB78859A09C}" dt="2025-02-22T18:53:14.466" v="1955" actId="692"/>
          <ac:spMkLst>
            <pc:docMk/>
            <pc:sldMk cId="4234861301" sldId="259"/>
            <ac:spMk id="5" creationId="{0B53B708-18CE-1779-AFD3-1260FBB03340}"/>
          </ac:spMkLst>
        </pc:spChg>
        <pc:spChg chg="add mod">
          <ac:chgData name="Severe Jr., Jean Yves" userId="76daf655-6eb8-4d48-8cec-eb3134ec1579" providerId="ADAL" clId="{D0CE6D53-6F87-4C9D-9121-FFB78859A09C}" dt="2025-02-22T18:53:04.529" v="1954" actId="692"/>
          <ac:spMkLst>
            <pc:docMk/>
            <pc:sldMk cId="4234861301" sldId="259"/>
            <ac:spMk id="6" creationId="{0D07D000-37A9-5E62-5E48-8269288C2ECF}"/>
          </ac:spMkLst>
        </pc:spChg>
      </pc:sldChg>
      <pc:sldChg chg="addSp modSp mod">
        <pc:chgData name="Severe Jr., Jean Yves" userId="76daf655-6eb8-4d48-8cec-eb3134ec1579" providerId="ADAL" clId="{D0CE6D53-6F87-4C9D-9121-FFB78859A09C}" dt="2025-02-23T19:10:15.242" v="2917" actId="1076"/>
        <pc:sldMkLst>
          <pc:docMk/>
          <pc:sldMk cId="2081999440" sldId="260"/>
        </pc:sldMkLst>
        <pc:spChg chg="add mod">
          <ac:chgData name="Severe Jr., Jean Yves" userId="76daf655-6eb8-4d48-8cec-eb3134ec1579" providerId="ADAL" clId="{D0CE6D53-6F87-4C9D-9121-FFB78859A09C}" dt="2025-02-23T18:59:57.683" v="2776" actId="1076"/>
          <ac:spMkLst>
            <pc:docMk/>
            <pc:sldMk cId="2081999440" sldId="260"/>
            <ac:spMk id="2" creationId="{AB8CDBE1-5C77-B12C-6481-21CE4B61C0A7}"/>
          </ac:spMkLst>
        </pc:spChg>
        <pc:spChg chg="add mod">
          <ac:chgData name="Severe Jr., Jean Yves" userId="76daf655-6eb8-4d48-8cec-eb3134ec1579" providerId="ADAL" clId="{D0CE6D53-6F87-4C9D-9121-FFB78859A09C}" dt="2025-02-23T18:57:32.801" v="2508" actId="1076"/>
          <ac:spMkLst>
            <pc:docMk/>
            <pc:sldMk cId="2081999440" sldId="260"/>
            <ac:spMk id="3" creationId="{8C70CFB8-9D97-6C60-3E2A-F6F2BD0170EF}"/>
          </ac:spMkLst>
        </pc:spChg>
        <pc:spChg chg="mod">
          <ac:chgData name="Severe Jr., Jean Yves" userId="76daf655-6eb8-4d48-8cec-eb3134ec1579" providerId="ADAL" clId="{D0CE6D53-6F87-4C9D-9121-FFB78859A09C}" dt="2025-02-22T18:10:29.921" v="17" actId="20577"/>
          <ac:spMkLst>
            <pc:docMk/>
            <pc:sldMk cId="2081999440" sldId="260"/>
            <ac:spMk id="4" creationId="{9A860CB8-6B89-CE61-5F21-78A2D9E552AB}"/>
          </ac:spMkLst>
        </pc:spChg>
        <pc:spChg chg="add mod">
          <ac:chgData name="Severe Jr., Jean Yves" userId="76daf655-6eb8-4d48-8cec-eb3134ec1579" providerId="ADAL" clId="{D0CE6D53-6F87-4C9D-9121-FFB78859A09C}" dt="2025-02-23T19:09:25.694" v="2912" actId="1076"/>
          <ac:spMkLst>
            <pc:docMk/>
            <pc:sldMk cId="2081999440" sldId="260"/>
            <ac:spMk id="5" creationId="{5B84EAE2-3C55-E1D5-9C01-D916A25693DF}"/>
          </ac:spMkLst>
        </pc:spChg>
        <pc:spChg chg="add mod">
          <ac:chgData name="Severe Jr., Jean Yves" userId="76daf655-6eb8-4d48-8cec-eb3134ec1579" providerId="ADAL" clId="{D0CE6D53-6F87-4C9D-9121-FFB78859A09C}" dt="2025-02-23T19:10:15.242" v="2917" actId="1076"/>
          <ac:spMkLst>
            <pc:docMk/>
            <pc:sldMk cId="2081999440" sldId="260"/>
            <ac:spMk id="6" creationId="{CFDAB973-F9D4-8A4C-354A-05A0E0153F7D}"/>
          </ac:spMkLst>
        </pc:spChg>
      </pc:sldChg>
      <pc:sldChg chg="addSp modSp add mod">
        <pc:chgData name="Severe Jr., Jean Yves" userId="76daf655-6eb8-4d48-8cec-eb3134ec1579" providerId="ADAL" clId="{D0CE6D53-6F87-4C9D-9121-FFB78859A09C}" dt="2025-02-23T19:40:48.687" v="3655" actId="1076"/>
        <pc:sldMkLst>
          <pc:docMk/>
          <pc:sldMk cId="3239589504" sldId="261"/>
        </pc:sldMkLst>
        <pc:spChg chg="add mod">
          <ac:chgData name="Severe Jr., Jean Yves" userId="76daf655-6eb8-4d48-8cec-eb3134ec1579" providerId="ADAL" clId="{D0CE6D53-6F87-4C9D-9121-FFB78859A09C}" dt="2025-02-23T19:37:30.525" v="3359" actId="255"/>
          <ac:spMkLst>
            <pc:docMk/>
            <pc:sldMk cId="3239589504" sldId="261"/>
            <ac:spMk id="2" creationId="{229B3D42-39FA-66A8-8100-84FDC68DECAE}"/>
          </ac:spMkLst>
        </pc:spChg>
        <pc:spChg chg="add mod">
          <ac:chgData name="Severe Jr., Jean Yves" userId="76daf655-6eb8-4d48-8cec-eb3134ec1579" providerId="ADAL" clId="{D0CE6D53-6F87-4C9D-9121-FFB78859A09C}" dt="2025-02-23T19:40:48.687" v="3655" actId="1076"/>
          <ac:spMkLst>
            <pc:docMk/>
            <pc:sldMk cId="3239589504" sldId="261"/>
            <ac:spMk id="3" creationId="{8569237F-B87D-B34B-8A41-58A524F3EB27}"/>
          </ac:spMkLst>
        </pc:spChg>
        <pc:spChg chg="mod">
          <ac:chgData name="Severe Jr., Jean Yves" userId="76daf655-6eb8-4d48-8cec-eb3134ec1579" providerId="ADAL" clId="{D0CE6D53-6F87-4C9D-9121-FFB78859A09C}" dt="2025-02-23T19:12:35.925" v="2943" actId="20577"/>
          <ac:spMkLst>
            <pc:docMk/>
            <pc:sldMk cId="3239589504" sldId="261"/>
            <ac:spMk id="4" creationId="{5AC01A4C-AA1D-CAA5-B3EC-D5D9FD1937C3}"/>
          </ac:spMkLst>
        </pc:spChg>
      </pc:sldChg>
      <pc:sldChg chg="modSp add mod">
        <pc:chgData name="Severe Jr., Jean Yves" userId="76daf655-6eb8-4d48-8cec-eb3134ec1579" providerId="ADAL" clId="{D0CE6D53-6F87-4C9D-9121-FFB78859A09C}" dt="2025-02-23T19:42:58.592" v="3710" actId="1076"/>
        <pc:sldMkLst>
          <pc:docMk/>
          <pc:sldMk cId="1548138201" sldId="262"/>
        </pc:sldMkLst>
        <pc:spChg chg="mod">
          <ac:chgData name="Severe Jr., Jean Yves" userId="76daf655-6eb8-4d48-8cec-eb3134ec1579" providerId="ADAL" clId="{D0CE6D53-6F87-4C9D-9121-FFB78859A09C}" dt="2025-02-23T19:42:53.112" v="3709" actId="1076"/>
          <ac:spMkLst>
            <pc:docMk/>
            <pc:sldMk cId="1548138201" sldId="262"/>
            <ac:spMk id="2" creationId="{C726067F-1D2E-6A7D-768B-CCF1E4445F16}"/>
          </ac:spMkLst>
        </pc:spChg>
        <pc:spChg chg="mod">
          <ac:chgData name="Severe Jr., Jean Yves" userId="76daf655-6eb8-4d48-8cec-eb3134ec1579" providerId="ADAL" clId="{D0CE6D53-6F87-4C9D-9121-FFB78859A09C}" dt="2025-02-23T19:42:58.592" v="3710" actId="1076"/>
          <ac:spMkLst>
            <pc:docMk/>
            <pc:sldMk cId="1548138201" sldId="262"/>
            <ac:spMk id="3" creationId="{2DECC5D0-5F8A-380D-D83E-0CD396D04C1F}"/>
          </ac:spMkLst>
        </pc:spChg>
        <pc:spChg chg="mod">
          <ac:chgData name="Severe Jr., Jean Yves" userId="76daf655-6eb8-4d48-8cec-eb3134ec1579" providerId="ADAL" clId="{D0CE6D53-6F87-4C9D-9121-FFB78859A09C}" dt="2025-02-23T19:38:11.024" v="3389" actId="20577"/>
          <ac:spMkLst>
            <pc:docMk/>
            <pc:sldMk cId="1548138201" sldId="262"/>
            <ac:spMk id="4" creationId="{BE68919A-5B01-8B84-AEB7-846C4C567515}"/>
          </ac:spMkLst>
        </pc:spChg>
      </pc:sldChg>
      <pc:sldChg chg="modSp add mod">
        <pc:chgData name="Severe Jr., Jean Yves" userId="76daf655-6eb8-4d48-8cec-eb3134ec1579" providerId="ADAL" clId="{D0CE6D53-6F87-4C9D-9121-FFB78859A09C}" dt="2025-02-23T19:41:50.793" v="3708" actId="20577"/>
        <pc:sldMkLst>
          <pc:docMk/>
          <pc:sldMk cId="1160637129" sldId="263"/>
        </pc:sldMkLst>
        <pc:spChg chg="mod">
          <ac:chgData name="Severe Jr., Jean Yves" userId="76daf655-6eb8-4d48-8cec-eb3134ec1579" providerId="ADAL" clId="{D0CE6D53-6F87-4C9D-9121-FFB78859A09C}" dt="2025-02-23T19:41:50.793" v="3708" actId="20577"/>
          <ac:spMkLst>
            <pc:docMk/>
            <pc:sldMk cId="1160637129" sldId="263"/>
            <ac:spMk id="2" creationId="{D8C850F2-4791-AE1C-A338-AFF57A3E95BC}"/>
          </ac:spMkLst>
        </pc:spChg>
        <pc:spChg chg="mod">
          <ac:chgData name="Severe Jr., Jean Yves" userId="76daf655-6eb8-4d48-8cec-eb3134ec1579" providerId="ADAL" clId="{D0CE6D53-6F87-4C9D-9121-FFB78859A09C}" dt="2025-02-23T19:41:34.572" v="3690" actId="1076"/>
          <ac:spMkLst>
            <pc:docMk/>
            <pc:sldMk cId="1160637129" sldId="263"/>
            <ac:spMk id="3" creationId="{398F3B00-B029-FAE8-2933-AFCFF9FFE1B8}"/>
          </ac:spMkLst>
        </pc:spChg>
        <pc:spChg chg="mod">
          <ac:chgData name="Severe Jr., Jean Yves" userId="76daf655-6eb8-4d48-8cec-eb3134ec1579" providerId="ADAL" clId="{D0CE6D53-6F87-4C9D-9121-FFB78859A09C}" dt="2025-02-23T19:41:14.612" v="3688" actId="20577"/>
          <ac:spMkLst>
            <pc:docMk/>
            <pc:sldMk cId="1160637129" sldId="263"/>
            <ac:spMk id="4" creationId="{B5969949-ABA1-3F72-FBD3-F325E9EC609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B45D8-857D-2799-AEF5-B457540E3E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78BCDD-BA39-207A-555C-615497A7B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9214E-CCF6-4843-6C7E-97B1F913C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DEE6C-7435-099F-C7BF-ADCCC20AE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D244C-DE17-965F-B232-31C86414A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1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F4270-918C-0587-FCD9-BC261188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7DDE2-C252-298B-C1F9-4D0DFFA7E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32C48-5020-80FB-FC54-522099FF0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B2CC3-392E-DB8D-2E79-EE8B816D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99724-C215-A161-47A6-518627723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2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6AB887-C9BE-3010-05AA-2323351CD6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69BB9-F8FB-25E6-155B-791A7DD6D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8663E-0476-B028-A216-1E7AFEE7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41D37-1218-47DF-86E8-3D5F2018F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67A7B-B2F0-FF57-A715-AFC2639E9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7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63DA4-6F83-B67A-88DF-2E3C70C7E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356A-CF50-E518-01AF-BF9D07CE8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E12EF-CCE9-A5DA-57F5-CFE234D5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8197-AEC2-43C4-5FEC-1592FB300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104E7-71D7-E356-B3E5-7B96AF842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7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07E9C-02AB-C17D-72CB-F35183CE4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3DBE3-8B7F-1630-9595-5F1939008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04774-F7A2-3E94-F32D-58219C8EB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41A2E-6909-A827-1086-2CE2695F4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ACAF9-0FBC-B017-570A-28A2FBFBA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78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A1C2E-6A89-9357-62C0-04054DA8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EDF51-CD85-0835-032D-CA8DCBC2BA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13EC8-AACC-DBB7-6039-47214CC87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2F8CD-05E7-8979-81C0-D30B7DF82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9C39D-D7D3-7FE9-7D9D-BF980A157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5BB5E-B158-D89B-77B8-C6B7E61A8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4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86567-A98A-1D5B-788A-19A79219C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E4524-3FE8-383F-53C6-138E45A01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DE564-E747-23F8-A98F-3F3D53BEA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F7E846-2C23-9C0C-46DF-F96E91440B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B3707-BF42-DF64-756F-29CAFD9D1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5A81A0-270B-9BE9-535A-5B624E00D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8DBC00-6E45-DEF6-76D2-C338AA09A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4F8DF2-5335-0D7D-0460-EE667587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01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1BEA-6C44-FB81-E6F1-C815B1E2D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210989-22E4-02B8-71F9-ABCBDFEB4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3EE33F-9790-F6EB-062E-F6E9585E4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70D03E-A254-7DD1-4140-B1AD139A9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98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00632F-B521-E33D-036F-7322FF13D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2BF360-0059-AF8C-4148-9C751590C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A65EE-5305-B6D7-BD6C-66198CCC7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6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19191-5DC5-5E7A-7B2A-BAA75A45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87829-3A75-AF58-9B0E-FA76F1A72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51854-6B2B-C664-BEEF-49D180916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48888-FEFE-26A6-12BA-8D3DD4F65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9BCCC9-2D11-1635-6281-8975B97F5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66D9E-3DCB-D6CA-0E6C-B19D882E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4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8368-EF2F-EFE7-9EF7-4D08ED00F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1D67D6-A3C8-1034-E2E6-2AC8EA8071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E115E-4209-92EF-93FA-302057B63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A8990-5215-BEAB-93D5-7DA6C920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C1164-2255-D0A6-993E-F8D56FC0F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88501-E983-FFF8-C04F-BB767F81D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08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7CECEC-3D78-5B4B-928F-6FEFA8462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4BECC-700B-F7D0-4F26-8746E4675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242D9-FB3A-89F0-D069-84978948E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8AD806-EA27-45F4-976F-CCCBE12D0A5F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E1AB8-7F73-22D9-A738-262ACD973F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25D4E-BAFC-8E84-13EF-AD1911AD06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7F07D6-AA37-4528-94EA-946101D4F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8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0C0D0-0ED8-57C1-BFC7-EDC2BDDC5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1341B9-38C7-B5FD-AF30-0CD4D87F0181}"/>
              </a:ext>
            </a:extLst>
          </p:cNvPr>
          <p:cNvSpPr/>
          <p:nvPr/>
        </p:nvSpPr>
        <p:spPr>
          <a:xfrm>
            <a:off x="566808" y="495238"/>
            <a:ext cx="1105838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Which OS is best OS?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7F7712-CE88-3538-23C2-4D0A219656F1}"/>
              </a:ext>
            </a:extLst>
          </p:cNvPr>
          <p:cNvSpPr txBox="1"/>
          <p:nvPr/>
        </p:nvSpPr>
        <p:spPr>
          <a:xfrm>
            <a:off x="1476520" y="2238988"/>
            <a:ext cx="23526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n w="254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F0502020204030204" pitchFamily="18" charset="0"/>
              </a:rPr>
              <a:t>macO</a:t>
            </a:r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F0502020204030204" pitchFamily="18" charset="0"/>
              </a:rPr>
              <a:t>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D0F61-8ADB-7531-DFC9-82B24F8A6C73}"/>
              </a:ext>
            </a:extLst>
          </p:cNvPr>
          <p:cNvSpPr txBox="1"/>
          <p:nvPr/>
        </p:nvSpPr>
        <p:spPr>
          <a:xfrm>
            <a:off x="5287284" y="2238988"/>
            <a:ext cx="24996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Linux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82A245-96EF-533D-FA64-6A6C42BFE5AE}"/>
              </a:ext>
            </a:extLst>
          </p:cNvPr>
          <p:cNvSpPr txBox="1"/>
          <p:nvPr/>
        </p:nvSpPr>
        <p:spPr>
          <a:xfrm>
            <a:off x="8362856" y="2238988"/>
            <a:ext cx="3110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Windows</a:t>
            </a:r>
          </a:p>
        </p:txBody>
      </p:sp>
      <p:pic>
        <p:nvPicPr>
          <p:cNvPr id="8" name="Picture 7" descr="A black circle with black text&#10;&#10;AI-generated content may be incorrect.">
            <a:extLst>
              <a:ext uri="{FF2B5EF4-FFF2-40B4-BE49-F238E27FC236}">
                <a16:creationId xmlns:a16="http://schemas.microsoft.com/office/drawing/2014/main" id="{5826132E-A1E5-56D1-5759-8AEAD7E7B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346" y="3069985"/>
            <a:ext cx="3324847" cy="3234863"/>
          </a:xfrm>
          <a:prstGeom prst="rect">
            <a:avLst/>
          </a:prstGeom>
        </p:spPr>
      </p:pic>
      <p:pic>
        <p:nvPicPr>
          <p:cNvPr id="10" name="Picture 9" descr="A cartoon penguin with yellow feet&#10;&#10;AI-generated content may be incorrect.">
            <a:extLst>
              <a:ext uri="{FF2B5EF4-FFF2-40B4-BE49-F238E27FC236}">
                <a16:creationId xmlns:a16="http://schemas.microsoft.com/office/drawing/2014/main" id="{3FB14C06-D5F6-EE08-B5BB-58187FB5AB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5180" y="3148015"/>
            <a:ext cx="2541390" cy="3011547"/>
          </a:xfrm>
          <a:prstGeom prst="rect">
            <a:avLst/>
          </a:prstGeom>
        </p:spPr>
      </p:pic>
      <p:pic>
        <p:nvPicPr>
          <p:cNvPr id="12" name="Picture 11" descr="A blue and black logo&#10;&#10;AI-generated content may be incorrect.">
            <a:extLst>
              <a:ext uri="{FF2B5EF4-FFF2-40B4-BE49-F238E27FC236}">
                <a16:creationId xmlns:a16="http://schemas.microsoft.com/office/drawing/2014/main" id="{B5793893-2537-2675-4C55-D6C29E17A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899" y="2604594"/>
            <a:ext cx="5227119" cy="348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025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570F7-0C09-41E2-10D7-7C742F3C4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7892F8-26D7-76CC-3B1F-B84ACE3E115A}"/>
              </a:ext>
            </a:extLst>
          </p:cNvPr>
          <p:cNvSpPr/>
          <p:nvPr/>
        </p:nvSpPr>
        <p:spPr>
          <a:xfrm>
            <a:off x="566808" y="495238"/>
            <a:ext cx="1105838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m</a:t>
            </a:r>
            <a:r>
              <a:rPr lang="en-US" sz="72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acOS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FA0CA4-9B01-BD91-5643-FDDE76F5F33D}"/>
              </a:ext>
            </a:extLst>
          </p:cNvPr>
          <p:cNvSpPr txBox="1"/>
          <p:nvPr/>
        </p:nvSpPr>
        <p:spPr>
          <a:xfrm>
            <a:off x="2850383" y="2029738"/>
            <a:ext cx="28197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Pros</a:t>
            </a:r>
          </a:p>
          <a:p>
            <a:pPr algn="just"/>
            <a:endParaRPr lang="en-US" sz="4800" dirty="0">
              <a:solidFill>
                <a:schemeClr val="bg1">
                  <a:lumMod val="9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5CBE11-5060-6CF0-01BD-F00F92AAB998}"/>
              </a:ext>
            </a:extLst>
          </p:cNvPr>
          <p:cNvSpPr txBox="1"/>
          <p:nvPr/>
        </p:nvSpPr>
        <p:spPr>
          <a:xfrm>
            <a:off x="8082843" y="1983571"/>
            <a:ext cx="21756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8575">
                  <a:solidFill>
                    <a:schemeClr val="tx1"/>
                  </a:solidFill>
                </a:ln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Cons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E7508D-60DA-37D3-E09D-544728803049}"/>
              </a:ext>
            </a:extLst>
          </p:cNvPr>
          <p:cNvSpPr txBox="1"/>
          <p:nvPr/>
        </p:nvSpPr>
        <p:spPr>
          <a:xfrm>
            <a:off x="1155265" y="2814568"/>
            <a:ext cx="475455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Can be managed </a:t>
            </a:r>
            <a:r>
              <a:rPr lang="en-US" sz="2000" dirty="0" err="1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en</a:t>
            </a: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 masse with tools like </a:t>
            </a:r>
            <a:r>
              <a:rPr lang="en-US" sz="2000" dirty="0" err="1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Jamf</a:t>
            </a: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 Pro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MS Office apps are </a:t>
            </a:r>
            <a:r>
              <a:rPr lang="en-US" sz="2000" dirty="0" err="1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avalable</a:t>
            </a:r>
            <a:endParaRPr lang="en-US" sz="2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Easily sync data across Apple </a:t>
            </a:r>
            <a:r>
              <a:rPr lang="en-US" sz="2000" dirty="0" err="1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devics</a:t>
            </a: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 with iCloud and iMessage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Great battery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Hardware replacement and support through VARs (Value added resellers) is amazing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Most of the user base is familiar with the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2D6E48-6C0C-5C99-C60E-E1349EAD982E}"/>
              </a:ext>
            </a:extLst>
          </p:cNvPr>
          <p:cNvSpPr txBox="1"/>
          <p:nvPr/>
        </p:nvSpPr>
        <p:spPr>
          <a:xfrm>
            <a:off x="6810703" y="2814568"/>
            <a:ext cx="52701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Devices are largely not </a:t>
            </a:r>
            <a:r>
              <a:rPr lang="en-US" sz="2000" dirty="0" err="1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servicable</a:t>
            </a:r>
            <a:endParaRPr lang="en-US" sz="20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Devices are at a premium price 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Some open source apps do not have a macOS download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Cannot easily install or support macOS on non-apple hardware</a:t>
            </a:r>
          </a:p>
        </p:txBody>
      </p:sp>
    </p:spTree>
    <p:extLst>
      <p:ext uri="{BB962C8B-B14F-4D97-AF65-F5344CB8AC3E}">
        <p14:creationId xmlns:p14="http://schemas.microsoft.com/office/powerpoint/2010/main" val="2234583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37329-E330-C291-F2E8-E5D0BC92B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45E156-35C8-B27A-8692-07AABB20AA3A}"/>
              </a:ext>
            </a:extLst>
          </p:cNvPr>
          <p:cNvSpPr/>
          <p:nvPr/>
        </p:nvSpPr>
        <p:spPr>
          <a:xfrm>
            <a:off x="566808" y="495238"/>
            <a:ext cx="1105838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Linux</a:t>
            </a:r>
            <a:endParaRPr lang="en-US" sz="72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solidDmnd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glow rad="304800">
                  <a:schemeClr val="accent4">
                    <a:satMod val="175000"/>
                    <a:alpha val="40000"/>
                  </a:schemeClr>
                </a:glow>
                <a:outerShdw blurRad="88900" dist="38100" dir="18900000" algn="bl" rotWithShape="0">
                  <a:schemeClr val="accent5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43807E-7D5F-4C0D-A689-B44B1566B54C}"/>
              </a:ext>
            </a:extLst>
          </p:cNvPr>
          <p:cNvSpPr txBox="1"/>
          <p:nvPr/>
        </p:nvSpPr>
        <p:spPr>
          <a:xfrm>
            <a:off x="2210176" y="1943505"/>
            <a:ext cx="1711685" cy="830997"/>
          </a:xfrm>
          <a:prstGeom prst="rect">
            <a:avLst/>
          </a:prstGeom>
          <a:noFill/>
          <a:ln w="31750">
            <a:noFill/>
          </a:ln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Pros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D26DE-99B0-4E2F-EC52-F0531A35D817}"/>
              </a:ext>
            </a:extLst>
          </p:cNvPr>
          <p:cNvSpPr txBox="1"/>
          <p:nvPr/>
        </p:nvSpPr>
        <p:spPr>
          <a:xfrm>
            <a:off x="8189058" y="1943506"/>
            <a:ext cx="22522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53B708-18CE-1779-AFD3-1260FBB03340}"/>
              </a:ext>
            </a:extLst>
          </p:cNvPr>
          <p:cNvSpPr txBox="1"/>
          <p:nvPr/>
        </p:nvSpPr>
        <p:spPr>
          <a:xfrm>
            <a:off x="617857" y="2774502"/>
            <a:ext cx="53152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Distributions are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Each user can customize the distribution as they see fit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Can run on older hardware with 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Can be managed with tools like Puppet and Salt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7D000-37A9-5E62-5E48-8269288C2ECF}"/>
              </a:ext>
            </a:extLst>
          </p:cNvPr>
          <p:cNvSpPr txBox="1"/>
          <p:nvPr/>
        </p:nvSpPr>
        <p:spPr>
          <a:xfrm>
            <a:off x="6382783" y="2680106"/>
            <a:ext cx="5315231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Large learning curve with most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Support for core business apps is very inconsistent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No Office 365 support (must use web apps)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Device management tools require experienced systems administrators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Driver packages are tricky to manage, making plug-and-play inconsistent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61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1FF3D-54B5-17F9-BBAE-9C2BF9CA9D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860CB8-6B89-CE61-5F21-78A2D9E552AB}"/>
              </a:ext>
            </a:extLst>
          </p:cNvPr>
          <p:cNvSpPr/>
          <p:nvPr/>
        </p:nvSpPr>
        <p:spPr>
          <a:xfrm>
            <a:off x="566808" y="495238"/>
            <a:ext cx="1105838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Windows</a:t>
            </a:r>
            <a:endParaRPr lang="en-US" sz="72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solidDmnd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glow rad="304800">
                  <a:schemeClr val="accent4">
                    <a:satMod val="175000"/>
                    <a:alpha val="40000"/>
                  </a:schemeClr>
                </a:glow>
                <a:outerShdw blurRad="88900" dist="38100" dir="18900000" algn="bl" rotWithShape="0">
                  <a:schemeClr val="accent5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8CDBE1-5C77-B12C-6481-21CE4B61C0A7}"/>
              </a:ext>
            </a:extLst>
          </p:cNvPr>
          <p:cNvSpPr txBox="1"/>
          <p:nvPr/>
        </p:nvSpPr>
        <p:spPr>
          <a:xfrm>
            <a:off x="2684644" y="1695566"/>
            <a:ext cx="2004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Pros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70CFB8-9D97-6C60-3E2A-F6F2BD0170EF}"/>
              </a:ext>
            </a:extLst>
          </p:cNvPr>
          <p:cNvSpPr txBox="1"/>
          <p:nvPr/>
        </p:nvSpPr>
        <p:spPr>
          <a:xfrm>
            <a:off x="8328697" y="1695566"/>
            <a:ext cx="2333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n w="25400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Cons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84EAE2-3C55-E1D5-9C01-D916A25693DF}"/>
              </a:ext>
            </a:extLst>
          </p:cNvPr>
          <p:cNvSpPr txBox="1"/>
          <p:nvPr/>
        </p:nvSpPr>
        <p:spPr>
          <a:xfrm>
            <a:off x="1117099" y="2572032"/>
            <a:ext cx="42927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Standard OS for most PCs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Supports most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WSL (windows subsystem for </a:t>
            </a:r>
            <a:r>
              <a:rPr lang="en-US" sz="2000" dirty="0" err="1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linux</a:t>
            </a: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) can be used for Linux applications and is supported by Microsoft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Wide range of price ranges for supported 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Easily managed by Azure Active Directory, </a:t>
            </a:r>
            <a:r>
              <a:rPr lang="en-US" sz="2000" dirty="0" err="1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Asible</a:t>
            </a: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, </a:t>
            </a:r>
            <a:r>
              <a:rPr lang="en-US" sz="2000" dirty="0" err="1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etc</a:t>
            </a:r>
            <a:endParaRPr lang="en-US" sz="2000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Most users familiar with the UI (user interface)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DAB973-F9D4-8A4C-354A-05A0E0153F7D}"/>
              </a:ext>
            </a:extLst>
          </p:cNvPr>
          <p:cNvSpPr txBox="1"/>
          <p:nvPr/>
        </p:nvSpPr>
        <p:spPr>
          <a:xfrm>
            <a:off x="7126013" y="2648606"/>
            <a:ext cx="418462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Widely targeted by malware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Base OS uses most resources our of the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Updates often  introduce breaking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Battery life for machines is highly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n w="15875">
                <a:solidFill>
                  <a:schemeClr val="tx1"/>
                </a:solidFill>
              </a:ln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99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41128-1F99-81CB-49BD-10FF1A4DC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C01A4C-AA1D-CAA5-B3EC-D5D9FD1937C3}"/>
              </a:ext>
            </a:extLst>
          </p:cNvPr>
          <p:cNvSpPr/>
          <p:nvPr/>
        </p:nvSpPr>
        <p:spPr>
          <a:xfrm>
            <a:off x="566808" y="495238"/>
            <a:ext cx="1105838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Non-Profit OS Overview</a:t>
            </a:r>
            <a:endParaRPr lang="en-US" sz="72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solidDmnd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glow rad="304800">
                  <a:schemeClr val="accent4">
                    <a:satMod val="175000"/>
                    <a:alpha val="40000"/>
                  </a:schemeClr>
                </a:glow>
                <a:outerShdw blurRad="88900" dist="38100" dir="18900000" algn="bl" rotWithShape="0">
                  <a:schemeClr val="accent5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9B3D42-39FA-66A8-8100-84FDC68DECAE}"/>
              </a:ext>
            </a:extLst>
          </p:cNvPr>
          <p:cNvSpPr txBox="1"/>
          <p:nvPr/>
        </p:nvSpPr>
        <p:spPr>
          <a:xfrm>
            <a:off x="1315294" y="2279243"/>
            <a:ext cx="103098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macOS: This OS will require expensive </a:t>
            </a:r>
            <a:r>
              <a:rPr lang="en-US" sz="2000" dirty="0" err="1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hadware</a:t>
            </a: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, but works well within the apple ecosystem that all the employees are familiar with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Windows: Easy to implement, but may also not wake up from sleep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Linux: cheap, but hard to manage and has a very high learning curve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69237F-B87D-B34B-8A41-58A524F3EB27}"/>
              </a:ext>
            </a:extLst>
          </p:cNvPr>
          <p:cNvSpPr txBox="1"/>
          <p:nvPr/>
        </p:nvSpPr>
        <p:spPr>
          <a:xfrm>
            <a:off x="4608036" y="4639566"/>
            <a:ext cx="3355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Verdict: macOS</a:t>
            </a:r>
          </a:p>
        </p:txBody>
      </p:sp>
    </p:spTree>
    <p:extLst>
      <p:ext uri="{BB962C8B-B14F-4D97-AF65-F5344CB8AC3E}">
        <p14:creationId xmlns:p14="http://schemas.microsoft.com/office/powerpoint/2010/main" val="3239589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D3B92-CAD6-7D5B-1E8F-4736D3F55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E68919A-5B01-8B84-AEB7-846C4C567515}"/>
              </a:ext>
            </a:extLst>
          </p:cNvPr>
          <p:cNvSpPr/>
          <p:nvPr/>
        </p:nvSpPr>
        <p:spPr>
          <a:xfrm>
            <a:off x="566808" y="495238"/>
            <a:ext cx="11058384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Interior Design firm </a:t>
            </a:r>
          </a:p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OS Overview</a:t>
            </a:r>
            <a:endParaRPr lang="en-US" sz="72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solidDmnd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glow rad="304800">
                  <a:schemeClr val="accent4">
                    <a:satMod val="175000"/>
                    <a:alpha val="40000"/>
                  </a:schemeClr>
                </a:glow>
                <a:outerShdw blurRad="88900" dist="38100" dir="18900000" algn="bl" rotWithShape="0">
                  <a:schemeClr val="accent5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6067F-1D2E-6A7D-768B-CCF1E4445F16}"/>
              </a:ext>
            </a:extLst>
          </p:cNvPr>
          <p:cNvSpPr txBox="1"/>
          <p:nvPr/>
        </p:nvSpPr>
        <p:spPr>
          <a:xfrm>
            <a:off x="982757" y="3238831"/>
            <a:ext cx="103098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macOS: some software may need a windows partition, but the battery life is amazing.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Windows: compatible with all software the firm uses, but also suffers from inconsistent battery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Linux: cheap, but hard to manage and has a very high learning curve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CC5D0-5F8A-380D-D83E-0CD396D04C1F}"/>
              </a:ext>
            </a:extLst>
          </p:cNvPr>
          <p:cNvSpPr txBox="1"/>
          <p:nvPr/>
        </p:nvSpPr>
        <p:spPr>
          <a:xfrm>
            <a:off x="4239086" y="5431608"/>
            <a:ext cx="3797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Verdict: Windows  </a:t>
            </a:r>
          </a:p>
        </p:txBody>
      </p:sp>
    </p:spTree>
    <p:extLst>
      <p:ext uri="{BB962C8B-B14F-4D97-AF65-F5344CB8AC3E}">
        <p14:creationId xmlns:p14="http://schemas.microsoft.com/office/powerpoint/2010/main" val="1548138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798C4-48AA-E5FB-C2F4-A56CB93A6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969949-ABA1-3F72-FBD3-F325E9EC6090}"/>
              </a:ext>
            </a:extLst>
          </p:cNvPr>
          <p:cNvSpPr/>
          <p:nvPr/>
        </p:nvSpPr>
        <p:spPr>
          <a:xfrm>
            <a:off x="566808" y="495238"/>
            <a:ext cx="11058384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Social Media </a:t>
            </a:r>
            <a:r>
              <a:rPr lang="en-US" sz="7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Advertisisng</a:t>
            </a:r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 Agency</a:t>
            </a:r>
          </a:p>
          <a:p>
            <a:pPr algn="ctr"/>
            <a:r>
              <a:rPr lang="en-US" sz="7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solidDmnd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glow rad="304800">
                    <a:schemeClr val="accent4">
                      <a:satMod val="175000"/>
                      <a:alpha val="40000"/>
                    </a:schemeClr>
                  </a:glow>
                  <a:outerShdw blurRad="88900" dist="38100" dir="18900000" algn="bl" rotWithShape="0">
                    <a:schemeClr val="accent5">
                      <a:alpha val="40000"/>
                    </a:schemeClr>
                  </a:outerShdw>
                </a:effectLst>
              </a:rPr>
              <a:t>OS Overview</a:t>
            </a:r>
            <a:endParaRPr lang="en-US" sz="72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solidDmnd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glow rad="304800">
                  <a:schemeClr val="accent4">
                    <a:satMod val="175000"/>
                    <a:alpha val="40000"/>
                  </a:schemeClr>
                </a:glow>
                <a:outerShdw blurRad="88900" dist="38100" dir="18900000" algn="bl" rotWithShape="0">
                  <a:schemeClr val="accent5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C850F2-4791-AE1C-A338-AFF57A3E95BC}"/>
              </a:ext>
            </a:extLst>
          </p:cNvPr>
          <p:cNvSpPr txBox="1"/>
          <p:nvPr/>
        </p:nvSpPr>
        <p:spPr>
          <a:xfrm>
            <a:off x="1171152" y="3911243"/>
            <a:ext cx="1030989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macOS: some software may need a windows partition, but the battery life is amazing.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Windows: compatible with all software the firm uses, but also suffers from inconsistent battery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Linux: inexpensive, but hard to manage and has a very high learning curve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8F3B00-B029-FAE8-2933-AFCFF9FFE1B8}"/>
              </a:ext>
            </a:extLst>
          </p:cNvPr>
          <p:cNvSpPr txBox="1"/>
          <p:nvPr/>
        </p:nvSpPr>
        <p:spPr>
          <a:xfrm>
            <a:off x="4125310" y="5839542"/>
            <a:ext cx="3797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5875">
                  <a:solidFill>
                    <a:schemeClr val="tx1"/>
                  </a:solidFill>
                </a:ln>
                <a:solidFill>
                  <a:schemeClr val="bg1"/>
                </a:solidFill>
                <a:latin typeface="Amasis MT Pro Black" panose="02040A04050005020304" pitchFamily="18" charset="0"/>
              </a:rPr>
              <a:t>Verdict: Windows  </a:t>
            </a:r>
          </a:p>
        </p:txBody>
      </p:sp>
    </p:spTree>
    <p:extLst>
      <p:ext uri="{BB962C8B-B14F-4D97-AF65-F5344CB8AC3E}">
        <p14:creationId xmlns:p14="http://schemas.microsoft.com/office/powerpoint/2010/main" val="1160637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2908D443E74C4B8463DD3FB3632934" ma:contentTypeVersion="10" ma:contentTypeDescription="Create a new document." ma:contentTypeScope="" ma:versionID="8c22224f2d15d6d54723c8389217380a">
  <xsd:schema xmlns:xsd="http://www.w3.org/2001/XMLSchema" xmlns:xs="http://www.w3.org/2001/XMLSchema" xmlns:p="http://schemas.microsoft.com/office/2006/metadata/properties" xmlns:ns3="db719ca1-eb94-48b9-8d79-408d1ec62f42" targetNamespace="http://schemas.microsoft.com/office/2006/metadata/properties" ma:root="true" ma:fieldsID="aa0b4e9e9a9367aca5269e5c4d4bf689" ns3:_="">
    <xsd:import namespace="db719ca1-eb94-48b9-8d79-408d1ec62f4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719ca1-eb94-48b9-8d79-408d1ec62f4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b719ca1-eb94-48b9-8d79-408d1ec62f42" xsi:nil="true"/>
  </documentManagement>
</p:properties>
</file>

<file path=customXml/itemProps1.xml><?xml version="1.0" encoding="utf-8"?>
<ds:datastoreItem xmlns:ds="http://schemas.openxmlformats.org/officeDocument/2006/customXml" ds:itemID="{83965F6B-5225-4F71-B185-CDD799D82A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b719ca1-eb94-48b9-8d79-408d1ec62f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456375-FC2C-4AEB-9C31-E34AF68341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82A323-5722-4DE0-83BF-BE1298DD49CB}">
  <ds:schemaRefs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db719ca1-eb94-48b9-8d79-408d1ec62f42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423</Words>
  <Application>Microsoft Office PowerPoint</Application>
  <PresentationFormat>Widescreen</PresentationFormat>
  <Paragraphs>61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Amasis MT Pro Black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Severe Jr., Jean Yves</dc:creator>
  <cp:lastModifiedBy>Severe Jr., Jean Yves</cp:lastModifiedBy>
  <cp:revision>1</cp:revision>
  <dcterms:created xsi:type="dcterms:W3CDTF">2025-02-22T17:52:53Z</dcterms:created>
  <dcterms:modified xsi:type="dcterms:W3CDTF">2025-02-23T19:43:02Z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0x0101005C2908D443E74C4B8463DD3FB3632934</vt:lpwstr>
  </property>
</Properties>
</file>

<file path=docProps/thumbnail.jpeg>
</file>